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45;p29" descr="Google Shape;145;p2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7173247" cy="4838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